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6" r:id="rId3"/>
  </p:sldMasterIdLst>
  <p:notesMasterIdLst>
    <p:notesMasterId r:id="rId12"/>
  </p:notesMasterIdLst>
  <p:sldIdLst>
    <p:sldId id="277" r:id="rId4"/>
    <p:sldId id="297" r:id="rId5"/>
    <p:sldId id="298" r:id="rId6"/>
    <p:sldId id="299" r:id="rId7"/>
    <p:sldId id="281" r:id="rId8"/>
    <p:sldId id="282" r:id="rId9"/>
    <p:sldId id="28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451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09/11/2021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5" y="192948"/>
            <a:ext cx="11526472" cy="6430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570" y="1124125"/>
            <a:ext cx="684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tư </a:t>
            </a:r>
            <a:r>
              <a:rPr lang="en-US" sz="3200" b="1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10 </a:t>
            </a:r>
            <a:r>
              <a:rPr lang="en-US" sz="3200" b="1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11 </a:t>
            </a:r>
            <a:r>
              <a:rPr lang="en-US" sz="3200" b="1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2021</a:t>
            </a:r>
            <a:endParaRPr lang="en-US" sz="3200" b="1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086" y="1763586"/>
            <a:ext cx="224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Tiếng việt</a:t>
            </a:r>
            <a:endParaRPr lang="en-US" sz="3200" b="1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291" y="2403047"/>
            <a:ext cx="437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Nghe- viết: Tớ nhớ cậu</a:t>
            </a:r>
            <a:endParaRPr lang="en-US" sz="3200" b="1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02" y="1040236"/>
            <a:ext cx="10416266" cy="47030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770077" y="3061982"/>
            <a:ext cx="268448" cy="8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42651" y="3078760"/>
            <a:ext cx="268448" cy="8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58998" y="3733101"/>
            <a:ext cx="367718" cy="1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15049" y="4398629"/>
            <a:ext cx="268448" cy="8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288634" y="4407018"/>
            <a:ext cx="268448" cy="8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0803" y="3147272"/>
            <a:ext cx="510331" cy="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56895" y="3810001"/>
            <a:ext cx="86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4698" y="5125673"/>
            <a:ext cx="1407953" cy="2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33512"/>
            <a:ext cx="88392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85" y="1034415"/>
            <a:ext cx="9892030" cy="36531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9985" y="4517390"/>
            <a:ext cx="1581785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con cua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7921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con công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4055" y="457835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kỳ đà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5125" y="4588510"/>
            <a:ext cx="1965960" cy="4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con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920240" y="525780"/>
            <a:ext cx="513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7171" y="1672238"/>
            <a:ext cx="11128864" cy="29764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8015" y="2666365"/>
            <a:ext cx="100820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3035" y="2788285"/>
            <a:ext cx="94508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20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34280" y="3375992"/>
            <a:ext cx="10356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b. Tìm từ ngữ có tiếng chứa en hoặc eng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60" y="1908810"/>
            <a:ext cx="4902835" cy="1621155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>
            <p:extLst>
              <p:ext uri="{D42A27DB-BD31-4B8C-83A1-F6EECF244321}">
                <p14:modId xmlns:p14="http://schemas.microsoft.com/office/powerpoint/2010/main" val="2910189998"/>
              </p:ext>
            </p:extLst>
          </p:nvPr>
        </p:nvGraphicFramePr>
        <p:xfrm>
          <a:off x="3644265" y="3954780"/>
          <a:ext cx="471932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 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 keng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 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xà beng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HP</cp:lastModifiedBy>
  <cp:revision>18</cp:revision>
  <dcterms:created xsi:type="dcterms:W3CDTF">2021-05-26T07:40:58Z</dcterms:created>
  <dcterms:modified xsi:type="dcterms:W3CDTF">2021-11-09T07:42:44Z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